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5" r:id="rId4"/>
    <p:sldId id="264" r:id="rId5"/>
    <p:sldId id="258" r:id="rId6"/>
    <p:sldId id="263" r:id="rId7"/>
    <p:sldId id="262" r:id="rId8"/>
    <p:sldId id="257" r:id="rId9"/>
    <p:sldId id="259" r:id="rId10"/>
    <p:sldId id="260" r:id="rId11"/>
    <p:sldId id="261" r:id="rId12"/>
    <p:sldId id="267" r:id="rId13"/>
    <p:sldId id="268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88"/>
    <p:restoredTop sz="94713"/>
  </p:normalViewPr>
  <p:slideViewPr>
    <p:cSldViewPr snapToGrid="0" snapToObjects="1">
      <p:cViewPr varScale="1">
        <p:scale>
          <a:sx n="170" d="100"/>
          <a:sy n="170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91154-976E-5E45-9376-0B623BFA1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B8A240-9379-4C48-A534-4AA310D432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0970AD-B06A-C24E-8AC1-4F7C5B9D0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AE545-7E07-BA41-B763-3D0136773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5E74B1-D92A-3741-975A-260EC8D2F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1885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7F72ED-1FF0-D34A-967C-9288D8B2E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973252-2145-5245-9459-2A52E5EF1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7A42CE-DC15-F44A-984C-91BF8B8C9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C3E7B-6A20-FB4B-87C3-2AA181A02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EA4813-FFC0-EE48-AAF5-BC404D76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06348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163D1B-AD31-AE43-A41A-D519E9F2B8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A6163A-7635-5747-87CA-8B5D3C561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B966C-2256-6B47-B0B7-897B5E98D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960DB1-EA6A-AF4E-8EFE-68E0CC940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827C12-DF2A-0748-9883-49F8D7FE4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18107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7D2AD7-7B66-BA43-AE2B-C2603B11F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DDD90F-27EC-B74B-A8D4-A272AB317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DB58FB-93E0-E547-83D7-49D48C64A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963903-D8B7-ED4D-BE5C-E488F2362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A096C-4143-E547-AED5-0999688B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20628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CE503-1A7D-7346-AF9A-72DC221A9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844858-8421-4F45-89E8-1B7CB0F46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0712BA-FB5B-254A-AD48-B799331A1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52355F-D9D7-834D-B087-1DDBA60AB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25FE17-8F73-0F4E-A739-2A4CD5C3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66361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E31E49-356C-334A-A0FE-A0D4673C8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98054B-A41A-D14C-B38B-219BF9EABF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2F65BE-3FBB-E842-98C6-3BA10D0AF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D97BED-9E26-6148-BC04-C76FFB61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9EAC4D-5131-3442-BC60-3E6F93529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8F07FB-A1BA-2F45-A3C2-61ADCFD21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5595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DE4AF-122F-E04E-A6CC-EEB0E5795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F60E8C-094C-E240-AC97-9563FBD71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B824D1-F7AC-6846-876D-A105BD932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D45334-FEFD-9C4E-A7A2-08B7C3D242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1E52CC-90E7-F24C-8800-5D932D06A1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5D9FA9-BEA3-1F42-9746-B7B581ECE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0BABD8A-3B4B-8149-958C-2CAD75E7A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B7ECE0-8B6A-D94E-B63C-B49410145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5501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D001A-0061-E546-848F-40BDC8C36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F4A070-C7C1-2342-86AD-A5CA32B36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C0DF9E-F6B4-7D4F-8C4F-DEE4064AD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8874D23-E241-7A46-A753-2D255E13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25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F2A7924-A90A-E947-A75D-3FEE54868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29B348-DE8F-8145-B105-0F99AB4D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4BE48-B4A2-BE49-BC42-E6F25D3E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3907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1404FB-B5C4-AA48-8DB6-7D0D3F9C6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0EE941-AF1A-824A-B88A-F838F1B76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91499C-E032-174F-ADB5-0AB877CD9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060DE0-D2EE-C743-A04D-F627A688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9B4D88-AD60-574E-ADB1-3FD929846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D811EB-4097-5643-92FF-82EC1A187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84098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60391-A232-BE4D-BA2E-96CC2345A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812EAD-FC10-8849-8E8C-8004911BA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E13A3B-3B8B-0340-A4E6-0F86AA103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7959AD-F14A-B94E-9F9F-689E1BEAA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6BB5CF-1161-B647-B15F-24FF1B5AB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8921D-0ABA-9F45-8B04-AAD2B095C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138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33DBE6-73A8-6148-972F-65B009F4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A7BDE9-E4D2-6C4F-AE0C-91D53772A8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FAD1F3-4E08-7F4B-A39E-B2633912D3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DA19F-E99C-4643-B28E-C26575492ECF}" type="datetimeFigureOut">
              <a:rPr kumimoji="1" lang="ko-Kore-KR" altLang="en-US" smtClean="0"/>
              <a:t>2020. 9. 12.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8006F8-FF70-754A-8D4F-CF30B8BD5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9B41BA-C716-394B-9EBB-9D20F000C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2DF50-7C8C-4B45-8140-C86E4FA6FCA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3943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23A3D2D-2A3C-714C-830F-73D559C5E965}"/>
              </a:ext>
            </a:extLst>
          </p:cNvPr>
          <p:cNvSpPr txBox="1"/>
          <p:nvPr/>
        </p:nvSpPr>
        <p:spPr>
          <a:xfrm>
            <a:off x="114285" y="79944"/>
            <a:ext cx="1652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/accounts/login</a:t>
            </a:r>
            <a:endParaRPr kumimoji="1" lang="ko-Kore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9569CCE5-26D0-B449-BAA3-C8D4BA611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264" y="0"/>
            <a:ext cx="5703472" cy="6858000"/>
          </a:xfrm>
          <a:prstGeom prst="rect">
            <a:avLst/>
          </a:prstGeom>
        </p:spPr>
      </p:pic>
      <p:sp>
        <p:nvSpPr>
          <p:cNvPr id="30" name="타원 29">
            <a:extLst>
              <a:ext uri="{FF2B5EF4-FFF2-40B4-BE49-F238E27FC236}">
                <a16:creationId xmlns:a16="http://schemas.microsoft.com/office/drawing/2014/main" id="{2A4BF53F-41D0-204C-B716-9137DF3ABC35}"/>
              </a:ext>
            </a:extLst>
          </p:cNvPr>
          <p:cNvSpPr/>
          <p:nvPr/>
        </p:nvSpPr>
        <p:spPr>
          <a:xfrm>
            <a:off x="6583832" y="1904970"/>
            <a:ext cx="1161018" cy="50204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4D127F-C187-BC43-812B-C57F923C29BA}"/>
              </a:ext>
            </a:extLst>
          </p:cNvPr>
          <p:cNvSpPr txBox="1"/>
          <p:nvPr/>
        </p:nvSpPr>
        <p:spPr>
          <a:xfrm>
            <a:off x="6680073" y="1643360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 err="1"/>
              <a:t>CoRe</a:t>
            </a:r>
            <a:r>
              <a:rPr kumimoji="1" lang="ko-KR" altLang="en-US" sz="1100" dirty="0"/>
              <a:t> </a:t>
            </a:r>
            <a:r>
              <a:rPr kumimoji="1" lang="ko-Kore-KR" altLang="en-US" sz="1100" dirty="0"/>
              <a:t>로</a:t>
            </a:r>
            <a:r>
              <a:rPr kumimoji="1" lang="ko-KR" altLang="en-US" sz="1100" dirty="0"/>
              <a:t> 변경</a:t>
            </a:r>
            <a:endParaRPr kumimoji="1" lang="ko-Kore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26781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4301994-E63E-C44A-BA81-3A0987806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122" y="-240628"/>
            <a:ext cx="8159756" cy="75438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8106124" y="783731"/>
            <a:ext cx="277938" cy="2833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7719949" y="1060246"/>
            <a:ext cx="1050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00" dirty="0"/>
              <a:t>좋아요 순위로 변경</a:t>
            </a:r>
            <a:endParaRPr kumimoji="1" lang="ko-Kore-KR" altLang="en-US" sz="8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B2748C1-E422-724C-97B0-56B235F1DCFF}"/>
              </a:ext>
            </a:extLst>
          </p:cNvPr>
          <p:cNvSpPr/>
          <p:nvPr/>
        </p:nvSpPr>
        <p:spPr>
          <a:xfrm>
            <a:off x="2904059" y="757991"/>
            <a:ext cx="872290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DFCF81-FD97-594D-BCE3-546850C5FFD6}"/>
              </a:ext>
            </a:extLst>
          </p:cNvPr>
          <p:cNvSpPr txBox="1"/>
          <p:nvPr/>
        </p:nvSpPr>
        <p:spPr>
          <a:xfrm>
            <a:off x="2164125" y="798636"/>
            <a:ext cx="7537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800" dirty="0" err="1"/>
              <a:t>CoRe</a:t>
            </a:r>
            <a:r>
              <a:rPr kumimoji="1" lang="ko-KR" altLang="en-US" sz="800" dirty="0"/>
              <a:t> </a:t>
            </a:r>
            <a:r>
              <a:rPr kumimoji="1" lang="ko-Kore-KR" altLang="en-US" sz="800" dirty="0"/>
              <a:t>로</a:t>
            </a:r>
            <a:r>
              <a:rPr kumimoji="1" lang="ko-KR" altLang="en-US" sz="800" dirty="0"/>
              <a:t> 변경</a:t>
            </a:r>
            <a:endParaRPr kumimoji="1" lang="ko-Kore-KR" altLang="en-US" sz="8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550D48-054F-B344-9502-A28AAC18E391}"/>
              </a:ext>
            </a:extLst>
          </p:cNvPr>
          <p:cNvSpPr/>
          <p:nvPr/>
        </p:nvSpPr>
        <p:spPr>
          <a:xfrm>
            <a:off x="2946078" y="1231226"/>
            <a:ext cx="6300190" cy="557864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3DBC5-07D9-6944-9D62-FDA25FA17448}"/>
              </a:ext>
            </a:extLst>
          </p:cNvPr>
          <p:cNvSpPr txBox="1"/>
          <p:nvPr/>
        </p:nvSpPr>
        <p:spPr>
          <a:xfrm>
            <a:off x="1611747" y="1367469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코드 블록으로 변경</a:t>
            </a:r>
            <a:endParaRPr kumimoji="1" lang="ko-Kore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21521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FDA1788E-7448-9247-AAF4-0EBEB6B60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546" y="298967"/>
            <a:ext cx="6834909" cy="6199909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6680379" y="1680088"/>
            <a:ext cx="277938" cy="2833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6294204" y="1956603"/>
            <a:ext cx="1050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00" dirty="0"/>
              <a:t>좋아요 순위로 변경</a:t>
            </a:r>
            <a:endParaRPr kumimoji="1" lang="ko-Kore-KR" altLang="en-US" sz="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179D5BA-FB9D-6441-A1E1-4D3C957E6CE0}"/>
              </a:ext>
            </a:extLst>
          </p:cNvPr>
          <p:cNvSpPr/>
          <p:nvPr/>
        </p:nvSpPr>
        <p:spPr>
          <a:xfrm>
            <a:off x="2561066" y="1955958"/>
            <a:ext cx="6300190" cy="461045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C4F103-7CA0-E74F-ACB7-E0FF0638F8E5}"/>
              </a:ext>
            </a:extLst>
          </p:cNvPr>
          <p:cNvSpPr txBox="1"/>
          <p:nvPr/>
        </p:nvSpPr>
        <p:spPr>
          <a:xfrm>
            <a:off x="1908867" y="2089297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/>
              <a:t>history</a:t>
            </a:r>
            <a:endParaRPr kumimoji="1" lang="ko-Kore-KR" altLang="en-US" sz="10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EA4AE7-A2CC-6747-88B0-1E0BD063DD85}"/>
              </a:ext>
            </a:extLst>
          </p:cNvPr>
          <p:cNvSpPr txBox="1"/>
          <p:nvPr/>
        </p:nvSpPr>
        <p:spPr>
          <a:xfrm>
            <a:off x="336884" y="523374"/>
            <a:ext cx="1748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/account/history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11571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31A97A7-DC71-6B41-8235-24DE66328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264" y="0"/>
            <a:ext cx="570347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EA4AE7-A2CC-6747-88B0-1E0BD063DD85}"/>
              </a:ext>
            </a:extLst>
          </p:cNvPr>
          <p:cNvSpPr txBox="1"/>
          <p:nvPr/>
        </p:nvSpPr>
        <p:spPr>
          <a:xfrm>
            <a:off x="336884" y="523374"/>
            <a:ext cx="7624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/write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BBF60C8-2BE6-2B4C-85FB-C36A0F8AEEE2}"/>
              </a:ext>
            </a:extLst>
          </p:cNvPr>
          <p:cNvSpPr/>
          <p:nvPr/>
        </p:nvSpPr>
        <p:spPr>
          <a:xfrm>
            <a:off x="3491825" y="2072472"/>
            <a:ext cx="5206768" cy="16159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CD7944-3D8A-1C42-80C1-8397AC5ACB0E}"/>
              </a:ext>
            </a:extLst>
          </p:cNvPr>
          <p:cNvSpPr txBox="1"/>
          <p:nvPr/>
        </p:nvSpPr>
        <p:spPr>
          <a:xfrm>
            <a:off x="2396653" y="2153305"/>
            <a:ext cx="10951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/>
              <a:t>메인 코드 블록</a:t>
            </a:r>
            <a:endParaRPr kumimoji="1" lang="ko-Kore-KR" altLang="en-US" sz="105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0B331E3-0FC2-044E-99D1-A6CA764FCB2D}"/>
              </a:ext>
            </a:extLst>
          </p:cNvPr>
          <p:cNvSpPr/>
          <p:nvPr/>
        </p:nvSpPr>
        <p:spPr>
          <a:xfrm>
            <a:off x="3728497" y="1528112"/>
            <a:ext cx="4733425" cy="29064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dirty="0">
                <a:solidFill>
                  <a:schemeClr val="tx1"/>
                </a:solidFill>
              </a:rPr>
              <a:t>관련 주제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B9E4667-FFBB-F64C-AA38-5498CFA1C3AE}"/>
              </a:ext>
            </a:extLst>
          </p:cNvPr>
          <p:cNvSpPr/>
          <p:nvPr/>
        </p:nvSpPr>
        <p:spPr>
          <a:xfrm>
            <a:off x="3494474" y="3972973"/>
            <a:ext cx="5206768" cy="161593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7C1AC9C-A8F0-DE4B-B934-84B39A626618}"/>
              </a:ext>
            </a:extLst>
          </p:cNvPr>
          <p:cNvSpPr txBox="1"/>
          <p:nvPr/>
        </p:nvSpPr>
        <p:spPr>
          <a:xfrm>
            <a:off x="2851906" y="4061343"/>
            <a:ext cx="6399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/>
              <a:t>글 내용</a:t>
            </a:r>
            <a:endParaRPr kumimoji="1" lang="ko-Kore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971908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3FA2F95-1DFF-BF4B-BD64-703C7F917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664" y="152400"/>
            <a:ext cx="5703472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EA4AE7-A2CC-6747-88B0-1E0BD063DD85}"/>
              </a:ext>
            </a:extLst>
          </p:cNvPr>
          <p:cNvSpPr txBox="1"/>
          <p:nvPr/>
        </p:nvSpPr>
        <p:spPr>
          <a:xfrm>
            <a:off x="336884" y="523374"/>
            <a:ext cx="1441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/feed/:</a:t>
            </a:r>
            <a:r>
              <a:rPr kumimoji="1" lang="en-US" altLang="ko-Kore-KR" dirty="0" err="1"/>
              <a:t>feedId</a:t>
            </a:r>
            <a:endParaRPr kumimoji="1" lang="en-US" altLang="ko-Kore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BBF60C8-2BE6-2B4C-85FB-C36A0F8AEEE2}"/>
              </a:ext>
            </a:extLst>
          </p:cNvPr>
          <p:cNvSpPr/>
          <p:nvPr/>
        </p:nvSpPr>
        <p:spPr>
          <a:xfrm>
            <a:off x="3756336" y="2174619"/>
            <a:ext cx="3232994" cy="314900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CD7944-3D8A-1C42-80C1-8397AC5ACB0E}"/>
              </a:ext>
            </a:extLst>
          </p:cNvPr>
          <p:cNvSpPr txBox="1"/>
          <p:nvPr/>
        </p:nvSpPr>
        <p:spPr>
          <a:xfrm>
            <a:off x="2661164" y="2546497"/>
            <a:ext cx="10951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100" dirty="0"/>
              <a:t>메인 코드 블록</a:t>
            </a:r>
            <a:endParaRPr kumimoji="1" lang="ko-Kore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95374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995F612-6206-4648-807E-03F611330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665" y="0"/>
            <a:ext cx="5662670" cy="6858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23A3D2D-2A3C-714C-830F-73D559C5E965}"/>
              </a:ext>
            </a:extLst>
          </p:cNvPr>
          <p:cNvSpPr txBox="1"/>
          <p:nvPr/>
        </p:nvSpPr>
        <p:spPr>
          <a:xfrm>
            <a:off x="114285" y="79944"/>
            <a:ext cx="1807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/accounts/signup</a:t>
            </a:r>
            <a:endParaRPr kumimoji="1" lang="ko-Kore-KR" altLang="en-US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A4BF53F-41D0-204C-B716-9137DF3ABC35}"/>
              </a:ext>
            </a:extLst>
          </p:cNvPr>
          <p:cNvSpPr/>
          <p:nvPr/>
        </p:nvSpPr>
        <p:spPr>
          <a:xfrm>
            <a:off x="5502378" y="1289509"/>
            <a:ext cx="1161018" cy="50204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4D127F-C187-BC43-812B-C57F923C29BA}"/>
              </a:ext>
            </a:extLst>
          </p:cNvPr>
          <p:cNvSpPr txBox="1"/>
          <p:nvPr/>
        </p:nvSpPr>
        <p:spPr>
          <a:xfrm>
            <a:off x="5598619" y="1027899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 err="1"/>
              <a:t>CoRe</a:t>
            </a:r>
            <a:r>
              <a:rPr kumimoji="1" lang="ko-KR" altLang="en-US" sz="1100" dirty="0"/>
              <a:t> </a:t>
            </a:r>
            <a:r>
              <a:rPr kumimoji="1" lang="ko-Kore-KR" altLang="en-US" sz="1100" dirty="0"/>
              <a:t>로</a:t>
            </a:r>
            <a:r>
              <a:rPr kumimoji="1" lang="ko-KR" altLang="en-US" sz="1100" dirty="0"/>
              <a:t> 변경</a:t>
            </a:r>
            <a:endParaRPr kumimoji="1" lang="ko-Kore-KR" altLang="en-US" sz="105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723461-6B1C-0B4A-B00E-791C9378C04E}"/>
              </a:ext>
            </a:extLst>
          </p:cNvPr>
          <p:cNvSpPr/>
          <p:nvPr/>
        </p:nvSpPr>
        <p:spPr>
          <a:xfrm>
            <a:off x="5378293" y="2601651"/>
            <a:ext cx="143436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>
                <a:solidFill>
                  <a:schemeClr val="tx1"/>
                </a:solidFill>
              </a:rPr>
              <a:t>Email(</a:t>
            </a:r>
            <a:r>
              <a:rPr kumimoji="1" lang="ko-Kore-KR" altLang="en-US" sz="800" b="1" dirty="0">
                <a:solidFill>
                  <a:schemeClr val="tx1"/>
                </a:solidFill>
              </a:rPr>
              <a:t>이메일</a:t>
            </a:r>
            <a:r>
              <a:rPr kumimoji="1" lang="en-US" altLang="ko-Kore-KR" sz="800" b="1" dirty="0">
                <a:solidFill>
                  <a:schemeClr val="tx1"/>
                </a:solidFill>
              </a:rPr>
              <a:t>)</a:t>
            </a:r>
            <a:endParaRPr kumimoji="1" lang="ko-Kore-KR" altLang="en-US" sz="800" b="1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2AC26CF-15DE-954D-8120-AE249EE089DF}"/>
              </a:ext>
            </a:extLst>
          </p:cNvPr>
          <p:cNvSpPr/>
          <p:nvPr/>
        </p:nvSpPr>
        <p:spPr>
          <a:xfrm>
            <a:off x="5378293" y="2859866"/>
            <a:ext cx="143436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>
                <a:solidFill>
                  <a:schemeClr val="tx1"/>
                </a:solidFill>
              </a:rPr>
              <a:t>Nickname(</a:t>
            </a:r>
            <a:r>
              <a:rPr kumimoji="1" lang="ko-Kore-KR" altLang="en-US" sz="800" b="1" dirty="0">
                <a:solidFill>
                  <a:schemeClr val="tx1"/>
                </a:solidFill>
              </a:rPr>
              <a:t>별명</a:t>
            </a:r>
            <a:r>
              <a:rPr kumimoji="1" lang="en-US" altLang="ko-Kore-KR" sz="800" b="1" dirty="0">
                <a:solidFill>
                  <a:schemeClr val="tx1"/>
                </a:solidFill>
              </a:rPr>
              <a:t>)</a:t>
            </a:r>
            <a:endParaRPr kumimoji="1" lang="ko-Kore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753FFC-86D4-1D4D-83BE-90B54F80DE29}"/>
              </a:ext>
            </a:extLst>
          </p:cNvPr>
          <p:cNvSpPr/>
          <p:nvPr/>
        </p:nvSpPr>
        <p:spPr>
          <a:xfrm>
            <a:off x="5378293" y="3123003"/>
            <a:ext cx="143436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>
                <a:solidFill>
                  <a:schemeClr val="tx1"/>
                </a:solidFill>
              </a:rPr>
              <a:t>Password(</a:t>
            </a:r>
            <a:r>
              <a:rPr kumimoji="1" lang="ko-Kore-KR" altLang="en-US" sz="800" b="1" dirty="0">
                <a:solidFill>
                  <a:schemeClr val="tx1"/>
                </a:solidFill>
              </a:rPr>
              <a:t>비밀번호</a:t>
            </a:r>
            <a:r>
              <a:rPr kumimoji="1" lang="en-US" altLang="ko-Kore-KR" sz="800" b="1" dirty="0">
                <a:solidFill>
                  <a:schemeClr val="tx1"/>
                </a:solidFill>
              </a:rPr>
              <a:t>)</a:t>
            </a:r>
            <a:endParaRPr kumimoji="1" lang="ko-Kore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2E134CB-9C9E-5641-A1A5-99EFA8E7C850}"/>
              </a:ext>
            </a:extLst>
          </p:cNvPr>
          <p:cNvSpPr/>
          <p:nvPr/>
        </p:nvSpPr>
        <p:spPr>
          <a:xfrm>
            <a:off x="5378293" y="3386140"/>
            <a:ext cx="143436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>
                <a:solidFill>
                  <a:schemeClr val="tx1"/>
                </a:solidFill>
              </a:rPr>
              <a:t>Interest(</a:t>
            </a:r>
            <a:r>
              <a:rPr kumimoji="1" lang="ko-Kore-KR" altLang="en-US" sz="800" b="1" dirty="0">
                <a:solidFill>
                  <a:schemeClr val="tx1"/>
                </a:solidFill>
              </a:rPr>
              <a:t>관심사</a:t>
            </a:r>
            <a:r>
              <a:rPr kumimoji="1" lang="en-US" altLang="ko-Kore-KR" sz="800" b="1" dirty="0">
                <a:solidFill>
                  <a:schemeClr val="tx1"/>
                </a:solidFill>
              </a:rPr>
              <a:t>)</a:t>
            </a:r>
            <a:endParaRPr kumimoji="1" lang="ko-Kore-KR" altLang="en-US" sz="800" b="1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FAE9E7-9EC5-F84C-A43B-735CC296D730}"/>
              </a:ext>
            </a:extLst>
          </p:cNvPr>
          <p:cNvSpPr/>
          <p:nvPr/>
        </p:nvSpPr>
        <p:spPr>
          <a:xfrm>
            <a:off x="7152814" y="2859866"/>
            <a:ext cx="143436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b="1" dirty="0">
                <a:solidFill>
                  <a:schemeClr val="tx1"/>
                </a:solidFill>
              </a:rPr>
              <a:t>Code(</a:t>
            </a:r>
            <a:r>
              <a:rPr kumimoji="1" lang="ko-Kore-KR" altLang="en-US" sz="800" b="1" dirty="0">
                <a:solidFill>
                  <a:schemeClr val="tx1"/>
                </a:solidFill>
              </a:rPr>
              <a:t>인증코드</a:t>
            </a:r>
            <a:r>
              <a:rPr kumimoji="1" lang="en-US" altLang="ko-Kore-KR" sz="800" b="1" dirty="0">
                <a:solidFill>
                  <a:schemeClr val="tx1"/>
                </a:solidFill>
              </a:rPr>
              <a:t>)</a:t>
            </a:r>
            <a:endParaRPr kumimoji="1" lang="ko-Kore-KR" altLang="en-US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19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6A11BF-BC8A-9C4D-BDBA-34E24FF50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454" y="0"/>
            <a:ext cx="7202022" cy="6858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461DB1F-EF4A-604E-A8C1-F75C3B3C0E79}"/>
              </a:ext>
            </a:extLst>
          </p:cNvPr>
          <p:cNvSpPr/>
          <p:nvPr/>
        </p:nvSpPr>
        <p:spPr>
          <a:xfrm>
            <a:off x="3433454" y="54142"/>
            <a:ext cx="872290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34EEB8-53F8-AF48-8FD6-A3E833ABB0EF}"/>
              </a:ext>
            </a:extLst>
          </p:cNvPr>
          <p:cNvSpPr txBox="1"/>
          <p:nvPr/>
        </p:nvSpPr>
        <p:spPr>
          <a:xfrm>
            <a:off x="2464919" y="94787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 err="1"/>
              <a:t>CoRe</a:t>
            </a:r>
            <a:r>
              <a:rPr kumimoji="1" lang="ko-KR" altLang="en-US" sz="1100" dirty="0"/>
              <a:t> </a:t>
            </a:r>
            <a:r>
              <a:rPr kumimoji="1" lang="ko-Kore-KR" altLang="en-US" sz="1100" dirty="0"/>
              <a:t>로</a:t>
            </a:r>
            <a:r>
              <a:rPr kumimoji="1" lang="ko-KR" altLang="en-US" sz="1100" dirty="0"/>
              <a:t> 변경</a:t>
            </a:r>
            <a:endParaRPr kumimoji="1" lang="ko-Kore-KR" altLang="en-US" sz="105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9279203" y="53683"/>
            <a:ext cx="277938" cy="31172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9557141" y="266237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좋아요 순위로 변경</a:t>
            </a:r>
            <a:endParaRPr kumimoji="1" lang="ko-Kore-KR" altLang="en-US" sz="105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249EB8-66F5-2C4D-84C4-B6B5D5457545}"/>
              </a:ext>
            </a:extLst>
          </p:cNvPr>
          <p:cNvSpPr/>
          <p:nvPr/>
        </p:nvSpPr>
        <p:spPr>
          <a:xfrm>
            <a:off x="3489160" y="1088858"/>
            <a:ext cx="4590047" cy="437347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3A1E24-CE34-924C-86B0-1B7C71A96C0B}"/>
              </a:ext>
            </a:extLst>
          </p:cNvPr>
          <p:cNvSpPr txBox="1"/>
          <p:nvPr/>
        </p:nvSpPr>
        <p:spPr>
          <a:xfrm>
            <a:off x="2111860" y="1134053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코드 블록으로 변경</a:t>
            </a:r>
            <a:endParaRPr kumimoji="1" lang="ko-Kore-KR" altLang="en-US" sz="105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4840994-58E8-4C45-AB4B-F11A0EFB621F}"/>
              </a:ext>
            </a:extLst>
          </p:cNvPr>
          <p:cNvSpPr/>
          <p:nvPr/>
        </p:nvSpPr>
        <p:spPr>
          <a:xfrm>
            <a:off x="3562189" y="5480588"/>
            <a:ext cx="277938" cy="23420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8743F0-DE94-9446-8E9E-448B11C20D4A}"/>
              </a:ext>
            </a:extLst>
          </p:cNvPr>
          <p:cNvSpPr txBox="1"/>
          <p:nvPr/>
        </p:nvSpPr>
        <p:spPr>
          <a:xfrm>
            <a:off x="2673804" y="5470031"/>
            <a:ext cx="8883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50" dirty="0"/>
              <a:t>아이콘 변경</a:t>
            </a:r>
            <a:endParaRPr kumimoji="1" lang="ko-Kore-KR" altLang="en-US" sz="105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057B23A-4409-0449-9038-0E51F64C964C}"/>
              </a:ext>
            </a:extLst>
          </p:cNvPr>
          <p:cNvSpPr/>
          <p:nvPr/>
        </p:nvSpPr>
        <p:spPr>
          <a:xfrm>
            <a:off x="8175921" y="726275"/>
            <a:ext cx="2246522" cy="115967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77053D-8706-0740-B1DB-09C30C8166D4}"/>
              </a:ext>
            </a:extLst>
          </p:cNvPr>
          <p:cNvSpPr txBox="1"/>
          <p:nvPr/>
        </p:nvSpPr>
        <p:spPr>
          <a:xfrm>
            <a:off x="10422443" y="1624339"/>
            <a:ext cx="16914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왼쪽 사이드로 위치 변경</a:t>
            </a:r>
            <a:endParaRPr kumimoji="1" lang="ko-Kore-KR" altLang="en-US" sz="10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3A3D2D-2A3C-714C-830F-73D559C5E965}"/>
              </a:ext>
            </a:extLst>
          </p:cNvPr>
          <p:cNvSpPr txBox="1"/>
          <p:nvPr/>
        </p:nvSpPr>
        <p:spPr>
          <a:xfrm>
            <a:off x="114285" y="79944"/>
            <a:ext cx="554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</a:t>
            </a:r>
            <a:endParaRPr kumimoji="1" lang="ko-Kore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394EBDA-D8B2-CE44-9EDC-9329D4D0EEC2}"/>
              </a:ext>
            </a:extLst>
          </p:cNvPr>
          <p:cNvSpPr/>
          <p:nvPr/>
        </p:nvSpPr>
        <p:spPr>
          <a:xfrm>
            <a:off x="8953289" y="74898"/>
            <a:ext cx="277938" cy="31172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BB691-D4EC-6E43-A5E7-23169B6D01B3}"/>
              </a:ext>
            </a:extLst>
          </p:cNvPr>
          <p:cNvSpPr txBox="1"/>
          <p:nvPr/>
        </p:nvSpPr>
        <p:spPr>
          <a:xfrm>
            <a:off x="8634271" y="414438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관심사 보기</a:t>
            </a:r>
            <a:endParaRPr kumimoji="1" lang="ko-Kore-KR" altLang="en-US" sz="105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FDB9A170-5768-514B-8E77-9C748E9C63B6}"/>
              </a:ext>
            </a:extLst>
          </p:cNvPr>
          <p:cNvSpPr/>
          <p:nvPr/>
        </p:nvSpPr>
        <p:spPr>
          <a:xfrm>
            <a:off x="8522539" y="67341"/>
            <a:ext cx="277938" cy="31172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5B143B-D5CF-A345-9063-ACF988B6CD79}"/>
              </a:ext>
            </a:extLst>
          </p:cNvPr>
          <p:cNvSpPr txBox="1"/>
          <p:nvPr/>
        </p:nvSpPr>
        <p:spPr>
          <a:xfrm>
            <a:off x="7328234" y="338796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 err="1"/>
              <a:t>팔로우한</a:t>
            </a:r>
            <a:r>
              <a:rPr kumimoji="1" lang="ko-KR" altLang="en-US" sz="1100" dirty="0"/>
              <a:t> 사람 보기</a:t>
            </a:r>
            <a:endParaRPr kumimoji="1" lang="ko-Kore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831827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D21406EE-316B-F44F-8ADA-F50F5CC05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264" y="22671"/>
            <a:ext cx="5703472" cy="6858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461DB1F-EF4A-604E-A8C1-F75C3B3C0E79}"/>
              </a:ext>
            </a:extLst>
          </p:cNvPr>
          <p:cNvSpPr/>
          <p:nvPr/>
        </p:nvSpPr>
        <p:spPr>
          <a:xfrm>
            <a:off x="3539377" y="810315"/>
            <a:ext cx="720901" cy="31172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34EEB8-53F8-AF48-8FD6-A3E833ABB0EF}"/>
              </a:ext>
            </a:extLst>
          </p:cNvPr>
          <p:cNvSpPr txBox="1"/>
          <p:nvPr/>
        </p:nvSpPr>
        <p:spPr>
          <a:xfrm>
            <a:off x="2540489" y="812702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 err="1"/>
              <a:t>CoRe</a:t>
            </a:r>
            <a:r>
              <a:rPr kumimoji="1" lang="ko-KR" altLang="en-US" sz="1100" dirty="0"/>
              <a:t> </a:t>
            </a:r>
            <a:r>
              <a:rPr kumimoji="1" lang="ko-Kore-KR" altLang="en-US" sz="1100" dirty="0"/>
              <a:t>로</a:t>
            </a:r>
            <a:r>
              <a:rPr kumimoji="1" lang="ko-KR" altLang="en-US" sz="1100" dirty="0"/>
              <a:t> 변경</a:t>
            </a:r>
            <a:endParaRPr kumimoji="1" lang="ko-Kore-KR" altLang="en-US" sz="105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249EB8-66F5-2C4D-84C4-B6B5D5457545}"/>
              </a:ext>
            </a:extLst>
          </p:cNvPr>
          <p:cNvSpPr/>
          <p:nvPr/>
        </p:nvSpPr>
        <p:spPr>
          <a:xfrm>
            <a:off x="3569494" y="2192180"/>
            <a:ext cx="5049052" cy="437347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3A1E24-CE34-924C-86B0-1B7C71A96C0B}"/>
              </a:ext>
            </a:extLst>
          </p:cNvPr>
          <p:cNvSpPr txBox="1"/>
          <p:nvPr/>
        </p:nvSpPr>
        <p:spPr>
          <a:xfrm>
            <a:off x="2165942" y="2396076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코드 블록으로 변경</a:t>
            </a:r>
            <a:endParaRPr kumimoji="1" lang="ko-Kore-KR" altLang="en-US" sz="105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932094D-6FF2-584A-8B3E-EBEE1EA4145B}"/>
              </a:ext>
            </a:extLst>
          </p:cNvPr>
          <p:cNvSpPr/>
          <p:nvPr/>
        </p:nvSpPr>
        <p:spPr>
          <a:xfrm>
            <a:off x="5411687" y="1509637"/>
            <a:ext cx="736058" cy="19488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dirty="0">
                <a:solidFill>
                  <a:schemeClr val="tx1"/>
                </a:solidFill>
              </a:rPr>
              <a:t>태깅수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6D677FA-8025-B04A-A9C6-FCB7F0CAB043}"/>
              </a:ext>
            </a:extLst>
          </p:cNvPr>
          <p:cNvSpPr/>
          <p:nvPr/>
        </p:nvSpPr>
        <p:spPr>
          <a:xfrm>
            <a:off x="4588954" y="1764734"/>
            <a:ext cx="809664" cy="28532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35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878297C1-0E30-2D4A-80F4-698671582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129" y="0"/>
            <a:ext cx="7395882" cy="6858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461DB1F-EF4A-604E-A8C1-F75C3B3C0E79}"/>
              </a:ext>
            </a:extLst>
          </p:cNvPr>
          <p:cNvSpPr/>
          <p:nvPr/>
        </p:nvSpPr>
        <p:spPr>
          <a:xfrm>
            <a:off x="2494989" y="54142"/>
            <a:ext cx="872290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34EEB8-53F8-AF48-8FD6-A3E833ABB0EF}"/>
              </a:ext>
            </a:extLst>
          </p:cNvPr>
          <p:cNvSpPr txBox="1"/>
          <p:nvPr/>
        </p:nvSpPr>
        <p:spPr>
          <a:xfrm>
            <a:off x="1526454" y="94787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100" dirty="0" err="1"/>
              <a:t>CoRe</a:t>
            </a:r>
            <a:r>
              <a:rPr kumimoji="1" lang="ko-KR" altLang="en-US" sz="1100" dirty="0"/>
              <a:t> </a:t>
            </a:r>
            <a:r>
              <a:rPr kumimoji="1" lang="ko-Kore-KR" altLang="en-US" sz="1100" dirty="0"/>
              <a:t>로</a:t>
            </a:r>
            <a:r>
              <a:rPr kumimoji="1" lang="ko-KR" altLang="en-US" sz="1100" dirty="0"/>
              <a:t> 변경</a:t>
            </a:r>
            <a:endParaRPr kumimoji="1" lang="ko-Kore-KR" altLang="en-US" sz="1050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8310658" y="73868"/>
            <a:ext cx="277938" cy="2833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7760977" y="356397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좋아요 순위로 변경</a:t>
            </a:r>
            <a:endParaRPr kumimoji="1" lang="ko-Kore-KR" altLang="en-US" sz="105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249EB8-66F5-2C4D-84C4-B6B5D5457545}"/>
              </a:ext>
            </a:extLst>
          </p:cNvPr>
          <p:cNvSpPr/>
          <p:nvPr/>
        </p:nvSpPr>
        <p:spPr>
          <a:xfrm>
            <a:off x="2494989" y="2083816"/>
            <a:ext cx="2310063" cy="98501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3A1E24-CE34-924C-86B0-1B7C71A96C0B}"/>
              </a:ext>
            </a:extLst>
          </p:cNvPr>
          <p:cNvSpPr txBox="1"/>
          <p:nvPr/>
        </p:nvSpPr>
        <p:spPr>
          <a:xfrm>
            <a:off x="1099641" y="3744175"/>
            <a:ext cx="13773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100" dirty="0"/>
              <a:t>코드 블록으로 변경</a:t>
            </a:r>
            <a:endParaRPr kumimoji="1" lang="ko-Kore-KR" altLang="en-US" sz="105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4840994-58E8-4C45-AB4B-F11A0EFB621F}"/>
              </a:ext>
            </a:extLst>
          </p:cNvPr>
          <p:cNvSpPr/>
          <p:nvPr/>
        </p:nvSpPr>
        <p:spPr>
          <a:xfrm>
            <a:off x="2623724" y="5480588"/>
            <a:ext cx="277938" cy="23420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8743F0-DE94-9446-8E9E-448B11C20D4A}"/>
              </a:ext>
            </a:extLst>
          </p:cNvPr>
          <p:cNvSpPr txBox="1"/>
          <p:nvPr/>
        </p:nvSpPr>
        <p:spPr>
          <a:xfrm>
            <a:off x="2415124" y="1829900"/>
            <a:ext cx="88838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50" dirty="0"/>
              <a:t>스토리 제거</a:t>
            </a:r>
            <a:endParaRPr kumimoji="1" lang="ko-Kore-KR" altLang="en-US" sz="105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21824FE-A21C-834A-ABFE-9F295DA51F96}"/>
              </a:ext>
            </a:extLst>
          </p:cNvPr>
          <p:cNvSpPr/>
          <p:nvPr/>
        </p:nvSpPr>
        <p:spPr>
          <a:xfrm>
            <a:off x="7330965" y="1019633"/>
            <a:ext cx="979693" cy="3452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dirty="0">
                <a:solidFill>
                  <a:schemeClr val="tx1"/>
                </a:solidFill>
              </a:rPr>
              <a:t>받은 좋아요 개수</a:t>
            </a:r>
            <a:endParaRPr kumimoji="1" lang="ko-Kore-KR" altLang="en-US" sz="800" dirty="0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3485BCF-B6AC-CE41-80FC-9639A31B5D0B}"/>
              </a:ext>
            </a:extLst>
          </p:cNvPr>
          <p:cNvSpPr/>
          <p:nvPr/>
        </p:nvSpPr>
        <p:spPr>
          <a:xfrm>
            <a:off x="4960586" y="1804749"/>
            <a:ext cx="1577805" cy="3452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800" dirty="0">
                <a:solidFill>
                  <a:schemeClr val="tx1"/>
                </a:solidFill>
              </a:rPr>
              <a:t>관심사</a:t>
            </a:r>
            <a:endParaRPr kumimoji="1" lang="ko-Kore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28BDC07-70D3-4947-A363-C1D780A2E82C}"/>
              </a:ext>
            </a:extLst>
          </p:cNvPr>
          <p:cNvSpPr/>
          <p:nvPr/>
        </p:nvSpPr>
        <p:spPr>
          <a:xfrm>
            <a:off x="2476941" y="3720111"/>
            <a:ext cx="2310063" cy="232575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00FA8F1-3A2C-9E49-9E84-EFE410DC0762}"/>
              </a:ext>
            </a:extLst>
          </p:cNvPr>
          <p:cNvSpPr/>
          <p:nvPr/>
        </p:nvSpPr>
        <p:spPr>
          <a:xfrm>
            <a:off x="6096000" y="3374858"/>
            <a:ext cx="714517" cy="41508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538E6C-1767-4E41-A22F-F94A9AA32405}"/>
              </a:ext>
            </a:extLst>
          </p:cNvPr>
          <p:cNvSpPr txBox="1"/>
          <p:nvPr/>
        </p:nvSpPr>
        <p:spPr>
          <a:xfrm>
            <a:off x="5649191" y="3154181"/>
            <a:ext cx="16081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00" dirty="0"/>
              <a:t>자신이 달은 댓글들 조회로 변경</a:t>
            </a:r>
            <a:endParaRPr kumimoji="1" lang="ko-Kore-KR" altLang="en-US" sz="7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B356B49-A733-8443-B84C-5B390E0A8E6E}"/>
              </a:ext>
            </a:extLst>
          </p:cNvPr>
          <p:cNvSpPr/>
          <p:nvPr/>
        </p:nvSpPr>
        <p:spPr>
          <a:xfrm>
            <a:off x="7066553" y="3382879"/>
            <a:ext cx="945452" cy="41508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dirty="0">
                <a:solidFill>
                  <a:schemeClr val="tx1"/>
                </a:solidFill>
              </a:rPr>
              <a:t>좋아요 누른 피드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7604E42-BE03-EC4E-854E-9AD33E37EBF4}"/>
              </a:ext>
            </a:extLst>
          </p:cNvPr>
          <p:cNvSpPr/>
          <p:nvPr/>
        </p:nvSpPr>
        <p:spPr>
          <a:xfrm>
            <a:off x="8203537" y="3394910"/>
            <a:ext cx="945452" cy="41508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800" dirty="0">
                <a:solidFill>
                  <a:schemeClr val="tx1"/>
                </a:solidFill>
              </a:rPr>
              <a:t>좋아요 누른 댓글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2AE336-B206-EA4A-AFE3-29081DD06FAC}"/>
              </a:ext>
            </a:extLst>
          </p:cNvPr>
          <p:cNvSpPr txBox="1"/>
          <p:nvPr/>
        </p:nvSpPr>
        <p:spPr>
          <a:xfrm>
            <a:off x="114285" y="79944"/>
            <a:ext cx="869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URL</a:t>
            </a:r>
          </a:p>
          <a:p>
            <a:r>
              <a:rPr kumimoji="1" lang="en-US" altLang="ko-Kore-KR" dirty="0"/>
              <a:t>/:name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7641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636095D-2429-D945-B8A7-8728F1B79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020" y="0"/>
            <a:ext cx="7417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95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컴퓨터이(가) 표시된 사진&#10;&#10;자동 생성된 설명">
            <a:extLst>
              <a:ext uri="{FF2B5EF4-FFF2-40B4-BE49-F238E27FC236}">
                <a16:creationId xmlns:a16="http://schemas.microsoft.com/office/drawing/2014/main" id="{233C4DD0-0BB8-A645-88D6-C76188443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020" y="0"/>
            <a:ext cx="7417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23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31D92D1-DC19-EE44-8CD9-51A3C8B37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662" y="-258679"/>
            <a:ext cx="6305266" cy="75438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7630874" y="765683"/>
            <a:ext cx="277938" cy="2833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7244699" y="1042198"/>
            <a:ext cx="1050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00" dirty="0"/>
              <a:t>좋아요 순위로 변경</a:t>
            </a:r>
            <a:endParaRPr kumimoji="1" lang="ko-Kore-KR" altLang="en-US" sz="8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B2748C1-E422-724C-97B0-56B235F1DCFF}"/>
              </a:ext>
            </a:extLst>
          </p:cNvPr>
          <p:cNvSpPr/>
          <p:nvPr/>
        </p:nvSpPr>
        <p:spPr>
          <a:xfrm>
            <a:off x="3295088" y="739943"/>
            <a:ext cx="872290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DFCF81-FD97-594D-BCE3-546850C5FFD6}"/>
              </a:ext>
            </a:extLst>
          </p:cNvPr>
          <p:cNvSpPr txBox="1"/>
          <p:nvPr/>
        </p:nvSpPr>
        <p:spPr>
          <a:xfrm>
            <a:off x="2555154" y="780588"/>
            <a:ext cx="7537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800" dirty="0" err="1"/>
              <a:t>CoRe</a:t>
            </a:r>
            <a:r>
              <a:rPr kumimoji="1" lang="ko-KR" altLang="en-US" sz="800" dirty="0"/>
              <a:t> </a:t>
            </a:r>
            <a:r>
              <a:rPr kumimoji="1" lang="ko-Kore-KR" altLang="en-US" sz="800" dirty="0"/>
              <a:t>로</a:t>
            </a:r>
            <a:r>
              <a:rPr kumimoji="1" lang="ko-KR" altLang="en-US" sz="800" dirty="0"/>
              <a:t> 변경</a:t>
            </a:r>
            <a:endParaRPr kumimoji="1" lang="ko-Kore-KR" altLang="en-US" sz="8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A2CE4FF-F5FE-644A-AEA1-69DBA5BC171F}"/>
              </a:ext>
            </a:extLst>
          </p:cNvPr>
          <p:cNvSpPr/>
          <p:nvPr/>
        </p:nvSpPr>
        <p:spPr>
          <a:xfrm>
            <a:off x="5439362" y="4656233"/>
            <a:ext cx="3074698" cy="34524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0611159-2735-C440-8964-C8F79E28697C}"/>
              </a:ext>
            </a:extLst>
          </p:cNvPr>
          <p:cNvSpPr txBox="1"/>
          <p:nvPr/>
        </p:nvSpPr>
        <p:spPr>
          <a:xfrm>
            <a:off x="8503074" y="4721132"/>
            <a:ext cx="1072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800" dirty="0"/>
              <a:t>공개 여부 선택 가능</a:t>
            </a:r>
          </a:p>
        </p:txBody>
      </p:sp>
      <p:sp>
        <p:nvSpPr>
          <p:cNvPr id="3" name="곱하기 2">
            <a:extLst>
              <a:ext uri="{FF2B5EF4-FFF2-40B4-BE49-F238E27FC236}">
                <a16:creationId xmlns:a16="http://schemas.microsoft.com/office/drawing/2014/main" id="{D8D47EDB-25E4-C345-A849-DED04355A013}"/>
              </a:ext>
            </a:extLst>
          </p:cNvPr>
          <p:cNvSpPr/>
          <p:nvPr/>
        </p:nvSpPr>
        <p:spPr>
          <a:xfrm>
            <a:off x="5439362" y="1795701"/>
            <a:ext cx="3158289" cy="812131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2" name="곱하기 31">
            <a:extLst>
              <a:ext uri="{FF2B5EF4-FFF2-40B4-BE49-F238E27FC236}">
                <a16:creationId xmlns:a16="http://schemas.microsoft.com/office/drawing/2014/main" id="{98B0B71D-1517-EC4E-A15B-917D38778AC5}"/>
              </a:ext>
            </a:extLst>
          </p:cNvPr>
          <p:cNvSpPr/>
          <p:nvPr/>
        </p:nvSpPr>
        <p:spPr>
          <a:xfrm>
            <a:off x="5349125" y="4935943"/>
            <a:ext cx="3158289" cy="812131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366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0FC6EC3-3288-5F4A-8B6A-4E90952DA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122" y="-234615"/>
            <a:ext cx="8159756" cy="75438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724EA8AE-12C5-BC40-A57B-D96399757C25}"/>
              </a:ext>
            </a:extLst>
          </p:cNvPr>
          <p:cNvSpPr/>
          <p:nvPr/>
        </p:nvSpPr>
        <p:spPr>
          <a:xfrm>
            <a:off x="8106124" y="783731"/>
            <a:ext cx="277938" cy="2833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B425F9-2144-C34D-876D-F89A74876917}"/>
              </a:ext>
            </a:extLst>
          </p:cNvPr>
          <p:cNvSpPr txBox="1"/>
          <p:nvPr/>
        </p:nvSpPr>
        <p:spPr>
          <a:xfrm>
            <a:off x="7719949" y="1060246"/>
            <a:ext cx="1050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800" dirty="0"/>
              <a:t>좋아요 순위로 변경</a:t>
            </a:r>
            <a:endParaRPr kumimoji="1" lang="ko-Kore-KR" altLang="en-US" sz="8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B2748C1-E422-724C-97B0-56B235F1DCFF}"/>
              </a:ext>
            </a:extLst>
          </p:cNvPr>
          <p:cNvSpPr/>
          <p:nvPr/>
        </p:nvSpPr>
        <p:spPr>
          <a:xfrm>
            <a:off x="2904059" y="757991"/>
            <a:ext cx="872290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80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DFCF81-FD97-594D-BCE3-546850C5FFD6}"/>
              </a:ext>
            </a:extLst>
          </p:cNvPr>
          <p:cNvSpPr txBox="1"/>
          <p:nvPr/>
        </p:nvSpPr>
        <p:spPr>
          <a:xfrm>
            <a:off x="2164125" y="798636"/>
            <a:ext cx="7537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800" dirty="0" err="1"/>
              <a:t>CoRe</a:t>
            </a:r>
            <a:r>
              <a:rPr kumimoji="1" lang="ko-KR" altLang="en-US" sz="800" dirty="0"/>
              <a:t> </a:t>
            </a:r>
            <a:r>
              <a:rPr kumimoji="1" lang="ko-Kore-KR" altLang="en-US" sz="800" dirty="0"/>
              <a:t>로</a:t>
            </a:r>
            <a:r>
              <a:rPr kumimoji="1" lang="ko-KR" altLang="en-US" sz="800" dirty="0"/>
              <a:t> 변경</a:t>
            </a:r>
            <a:endParaRPr kumimoji="1" lang="ko-Kore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678448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4360</TotalTime>
  <Words>146</Words>
  <Application>Microsoft Macintosh PowerPoint</Application>
  <PresentationFormat>와이드스크린</PresentationFormat>
  <Paragraphs>54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이상민</dc:creator>
  <cp:lastModifiedBy>이상민</cp:lastModifiedBy>
  <cp:revision>19</cp:revision>
  <dcterms:created xsi:type="dcterms:W3CDTF">2020-09-11T02:05:53Z</dcterms:created>
  <dcterms:modified xsi:type="dcterms:W3CDTF">2020-09-14T02:59:09Z</dcterms:modified>
</cp:coreProperties>
</file>